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0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1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6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4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0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2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D422-5813-47A2-B012-8BBAD45224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F3C5-1454-40D6-AB75-6752CF934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0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75"/>
            <a:ext cx="10515600" cy="796925"/>
          </a:xfrm>
        </p:spPr>
        <p:txBody>
          <a:bodyPr/>
          <a:lstStyle/>
          <a:p>
            <a:r>
              <a:rPr lang="en-US" dirty="0" smtClean="0"/>
              <a:t>Cornell’s Motto:  “Any Person, Any Study”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026"/>
            <a:ext cx="10515600" cy="573998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0C0"/>
                </a:solidFill>
              </a:rPr>
              <a:t>Recent racially motivated bias incidents at Cornell negatively impact our community</a:t>
            </a:r>
          </a:p>
          <a:p>
            <a:pPr lvl="1"/>
            <a:r>
              <a:rPr lang="en-US" dirty="0"/>
              <a:t>Students may be feeling threatened, marginalized, and undervalued as individuals</a:t>
            </a:r>
          </a:p>
          <a:p>
            <a:pPr lvl="1"/>
            <a:r>
              <a:rPr lang="en-US" dirty="0"/>
              <a:t>The vast majority of students are appalled by the attitudes expressed by the very few</a:t>
            </a:r>
          </a:p>
          <a:p>
            <a:pPr>
              <a:spcBef>
                <a:spcPts val="3200"/>
              </a:spcBef>
            </a:pPr>
            <a:r>
              <a:rPr lang="en-US" dirty="0" smtClean="0">
                <a:solidFill>
                  <a:srgbClr val="0070C0"/>
                </a:solidFill>
              </a:rPr>
              <a:t>Dialog can be difficult but is part of the way forward</a:t>
            </a:r>
          </a:p>
          <a:p>
            <a:pPr>
              <a:spcBef>
                <a:spcPts val="3200"/>
              </a:spcBef>
            </a:pPr>
            <a:r>
              <a:rPr lang="en-US" dirty="0" smtClean="0">
                <a:solidFill>
                  <a:srgbClr val="0070C0"/>
                </a:solidFill>
              </a:rPr>
              <a:t>Write-Pair-Share exercise:</a:t>
            </a:r>
          </a:p>
          <a:p>
            <a:pPr lvl="1"/>
            <a:r>
              <a:rPr lang="en-US" dirty="0" smtClean="0"/>
              <a:t>Spend ˜3 minutes to jot down ideas on one of these topics</a:t>
            </a:r>
          </a:p>
          <a:p>
            <a:pPr lvl="2"/>
            <a:r>
              <a:rPr lang="en-US" dirty="0" smtClean="0"/>
              <a:t>How have these incidents impacted you?</a:t>
            </a:r>
          </a:p>
          <a:p>
            <a:pPr lvl="2"/>
            <a:r>
              <a:rPr lang="en-US" dirty="0" smtClean="0"/>
              <a:t>How do you think the incidents have impacted your peers?</a:t>
            </a:r>
          </a:p>
          <a:p>
            <a:pPr lvl="2"/>
            <a:r>
              <a:rPr lang="en-US" dirty="0" smtClean="0"/>
              <a:t>How might these incidents impact how others think of you as a Cornell student?</a:t>
            </a:r>
          </a:p>
          <a:p>
            <a:pPr lvl="2"/>
            <a:endParaRPr lang="en-US" sz="1600" dirty="0"/>
          </a:p>
          <a:p>
            <a:pPr lvl="1"/>
            <a:r>
              <a:rPr lang="en-US" dirty="0" smtClean="0"/>
              <a:t>Pair with another student (or small groups) and spend 3 minutes reflecting on ideas</a:t>
            </a:r>
          </a:p>
          <a:p>
            <a:pPr lvl="4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24198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Cornell’s Motto:  “Any Person, Any Study”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Cornell’s Motto:  “Any Person, Any Study”</dc:title>
  <dc:creator>000000000000 yyyyyyyyyymeeeeeee</dc:creator>
  <cp:lastModifiedBy>ODS8</cp:lastModifiedBy>
  <cp:revision>1</cp:revision>
  <dcterms:created xsi:type="dcterms:W3CDTF">2017-10-03T02:56:55Z</dcterms:created>
  <dcterms:modified xsi:type="dcterms:W3CDTF">2017-11-17T16:51:06Z</dcterms:modified>
</cp:coreProperties>
</file>